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g068uxzHbuqFSYwxhTDfWmTMV1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819E628-620E-481E-94A4-C71E01EAEB6B}">
  <a:tblStyle styleId="{C819E628-620E-481E-94A4-C71E01EAEB6B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FFEAE7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174607344_4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Google Shape;197;g29174607344_4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88788c4b4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g288788c4b49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37" name="Google Shape;37;g29174607344_4_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29174607344_4_39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20" name="Google Shape;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27" name="Google Shape;27;g29174607344_4_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9174607344_4_34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9174607344_4_29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32" name="Google Shape;32;g29174607344_4_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29174607344_4_31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9174607344_4_37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9174607344_4_25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g29174607344_4_25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g29174607344_4_25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5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9" Type="http://schemas.openxmlformats.org/officeDocument/2006/relationships/hyperlink" Target="http://conference.schoolnano.ru/junior" TargetMode="External"/><Relationship Id="rId5" Type="http://schemas.openxmlformats.org/officeDocument/2006/relationships/hyperlink" Target="https://nano-grad.ru/academy/courses/?type_id=4" TargetMode="External"/><Relationship Id="rId6" Type="http://schemas.openxmlformats.org/officeDocument/2006/relationships/hyperlink" Target="https://nano-grad.ru/academy/courses/?type_id=5" TargetMode="External"/><Relationship Id="rId7" Type="http://schemas.openxmlformats.org/officeDocument/2006/relationships/hyperlink" Target="https://youcan.vbudushee.ru/" TargetMode="External"/><Relationship Id="rId8" Type="http://schemas.openxmlformats.org/officeDocument/2006/relationships/hyperlink" Target="http://conference.schoolnano.ru/junio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shtanyuk@schoolnano.ru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ost.vbudushee.ru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jpg"/><Relationship Id="rId4" Type="http://schemas.openxmlformats.org/officeDocument/2006/relationships/image" Target="../media/image4.png"/><Relationship Id="rId5" Type="http://schemas.openxmlformats.org/officeDocument/2006/relationships/image" Target="../media/image4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10" Type="http://schemas.openxmlformats.org/officeDocument/2006/relationships/image" Target="../media/image24.jpg"/><Relationship Id="rId9" Type="http://schemas.openxmlformats.org/officeDocument/2006/relationships/image" Target="../media/image23.jpg"/><Relationship Id="rId5" Type="http://schemas.openxmlformats.org/officeDocument/2006/relationships/image" Target="../media/image20.png"/><Relationship Id="rId6" Type="http://schemas.openxmlformats.org/officeDocument/2006/relationships/image" Target="../media/image22.png"/><Relationship Id="rId7" Type="http://schemas.openxmlformats.org/officeDocument/2006/relationships/image" Target="../media/image21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hyperlink" Target="https://youcan.vbudushee.ru/season2#rec150447641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36.png"/><Relationship Id="rId7" Type="http://schemas.openxmlformats.org/officeDocument/2006/relationships/hyperlink" Target="https://youcan.vbudushee.ru/season3" TargetMode="External"/><Relationship Id="rId8" Type="http://schemas.openxmlformats.org/officeDocument/2006/relationships/hyperlink" Target="https://tilda.education/how-to-build-websit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19.png"/><Relationship Id="rId9" Type="http://schemas.openxmlformats.org/officeDocument/2006/relationships/hyperlink" Target="https://teacher.vbudushee.ru/files/uploads/f6f794f31ed48c680b8584a9ab9fc105.pdf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36.png"/><Relationship Id="rId7" Type="http://schemas.openxmlformats.org/officeDocument/2006/relationships/hyperlink" Target="https://youcan.vbudushee.ru/season3" TargetMode="External"/><Relationship Id="rId8" Type="http://schemas.openxmlformats.org/officeDocument/2006/relationships/hyperlink" Target="https://teacher.vbudushee.ru/files/uploads/b4eea97d27de04c39310b182537356c4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Relationship Id="rId5" Type="http://schemas.openxmlformats.org/officeDocument/2006/relationships/image" Target="../media/image36.png"/><Relationship Id="rId6" Type="http://schemas.openxmlformats.org/officeDocument/2006/relationships/hyperlink" Target="https://nano-grad.ru/academy/courses/course.php?id=787762&amp;type_id=4" TargetMode="External"/><Relationship Id="rId7" Type="http://schemas.openxmlformats.org/officeDocument/2006/relationships/hyperlink" Target="https://nano-grad.ru/academy/courses/course.php?id=787763&amp;type_id=4" TargetMode="External"/><Relationship Id="rId8" Type="http://schemas.openxmlformats.org/officeDocument/2006/relationships/hyperlink" Target="https://nano-grad.ru/academy/courses/course.php?id=787764&amp;type_id=4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ners_institut.png" id="43" name="Google Shape;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75" y="5388780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s_liga.png" id="44" name="Google Shape;4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725" y="5518600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42323" y="2417975"/>
            <a:ext cx="850980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b="1" i="0" lang="en-US" sz="3800" u="none" cap="none" strike="noStrik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МАСТЕРСКАЯ САЙТОСТРОИТЕЛЕЙ «КЛИК»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387894" y="3786858"/>
            <a:ext cx="60673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b="1" i="0" lang="en-US" sz="2100" u="none" cap="none" strike="noStrike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Цифровое пространство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b="1" i="0" lang="en-US" sz="2100" u="none" cap="none" strike="noStrike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для реального мира</a:t>
            </a:r>
            <a:endParaRPr/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75" y="5822024"/>
            <a:ext cx="172135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3575" y="187750"/>
            <a:ext cx="1843150" cy="74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дисплей, Устройство отображения, мультимедиа, Плоский дисплей&#10;&#10;Автоматически созданное описание" id="49" name="Google Shape;4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54350" y="833742"/>
            <a:ext cx="4691489" cy="4691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9174607344_4_21"/>
          <p:cNvSpPr txBox="1"/>
          <p:nvPr/>
        </p:nvSpPr>
        <p:spPr>
          <a:xfrm>
            <a:off x="698110" y="412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g29174607344_4_21"/>
          <p:cNvPicPr preferRelativeResize="0"/>
          <p:nvPr/>
        </p:nvPicPr>
        <p:blipFill rotWithShape="1">
          <a:blip r:embed="rId3">
            <a:alphaModFix/>
          </a:blip>
          <a:srcRect b="3023" l="20679" r="20918" t="22332"/>
          <a:stretch/>
        </p:blipFill>
        <p:spPr>
          <a:xfrm>
            <a:off x="7909325" y="1762625"/>
            <a:ext cx="3933550" cy="50271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01" name="Google Shape;201;g29174607344_4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2524" y="552300"/>
            <a:ext cx="1155225" cy="1155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descr="Изображение" id="202" name="Google Shape;202;g29174607344_4_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084" y="2101601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3" name="Google Shape;203;g29174607344_4_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134" y="3135290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4" name="Google Shape;204;g29174607344_4_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699" y="3748733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05" name="Google Shape;205;g29174607344_4_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1068" y="4440501"/>
            <a:ext cx="392431" cy="5494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9174607344_4_21"/>
          <p:cNvSpPr txBox="1"/>
          <p:nvPr/>
        </p:nvSpPr>
        <p:spPr>
          <a:xfrm>
            <a:off x="1168793" y="2192776"/>
            <a:ext cx="81162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Разрабатывать идею лонгрида, помогающего с решением актуальных проблем в школе</a:t>
            </a:r>
            <a:endParaRPr sz="18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сайты “с нуля”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Работать с конструктором сайтов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Интегрировать дополнительные сервисы в готовый сайт</a:t>
            </a:r>
            <a:endParaRPr b="0" i="0" sz="18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Анализировать готовые решения и оценивать их</a:t>
            </a:r>
            <a:endParaRPr sz="18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07" name="Google Shape;207;g29174607344_4_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3458" y="5106223"/>
            <a:ext cx="465074" cy="59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 txBox="1"/>
          <p:nvPr/>
        </p:nvSpPr>
        <p:spPr>
          <a:xfrm>
            <a:off x="1632396" y="2001036"/>
            <a:ext cx="8829001" cy="62315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Блог Tilda Publishing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https://blog.tilda.cc/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14" name="Google Shape;2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15" name="Google Shape;2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386" y="2061686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1632397" y="4730969"/>
            <a:ext cx="8829001" cy="900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Образовательные ресурсы (nano-grad.ru)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https://nano-grad.ru/academy/courses/?type_id=5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1632396" y="3049036"/>
            <a:ext cx="8829001" cy="587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Игра «4 сезона». Покажи, на что ты способен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https://youcan.vbudushee.ru/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1632397" y="3918842"/>
            <a:ext cx="8829001" cy="635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b="0" i="0" lang="en-US" sz="16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19" name="Google Shape;21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386" y="3080503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0" name="Google Shape;2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386" y="3974226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1" name="Google Shape;2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386" y="4937660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27" name="Google Shape;2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435" y="3246195"/>
            <a:ext cx="11753130" cy="482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8" name="Google Shape;2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6550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9" name="Google Shape;2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6250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5489978" y="4519725"/>
            <a:ext cx="21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Зимняя встреча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9465078" y="4519725"/>
            <a:ext cx="21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Весенняя встреча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9606960" y="1790654"/>
            <a:ext cx="2302062" cy="868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Фестиваль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3" name="Google Shape;23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3550" y="1917654"/>
            <a:ext cx="38100" cy="127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34" name="Google Shape;2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6550" y="19479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0"/>
          <p:cNvSpPr txBox="1"/>
          <p:nvPr/>
        </p:nvSpPr>
        <p:spPr>
          <a:xfrm>
            <a:off x="3079160" y="1790654"/>
            <a:ext cx="2302062" cy="640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Новогодний квест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6" name="Google Shape;23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3550" y="193176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 txBox="1"/>
          <p:nvPr/>
        </p:nvSpPr>
        <p:spPr>
          <a:xfrm>
            <a:off x="6298500" y="1774425"/>
            <a:ext cx="301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Читательский квест и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конференция “КРОНА Junior”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8" name="Google Shape;2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3875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0"/>
          <p:cNvSpPr txBox="1"/>
          <p:nvPr/>
        </p:nvSpPr>
        <p:spPr>
          <a:xfrm>
            <a:off x="585478" y="4304325"/>
            <a:ext cx="212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Осенняя встреча мастерских. Открытие проекта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88788c4b49_0_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88788c4b49_0_5"/>
          <p:cNvSpPr txBox="1"/>
          <p:nvPr/>
        </p:nvSpPr>
        <p:spPr>
          <a:xfrm>
            <a:off x="761426" y="1417868"/>
            <a:ext cx="5304000" cy="3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появляются новые, хорошие книги.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увлекательного чтения.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g288788c4b4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"/>
          <p:cNvSpPr txBox="1"/>
          <p:nvPr/>
        </p:nvSpPr>
        <p:spPr>
          <a:xfrm>
            <a:off x="672710" y="602674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/>
          </a:p>
        </p:txBody>
      </p:sp>
      <p:pic>
        <p:nvPicPr>
          <p:cNvPr descr="Изображение" id="253" name="Google Shape;2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 txBox="1"/>
          <p:nvPr/>
        </p:nvSpPr>
        <p:spPr>
          <a:xfrm>
            <a:off x="672710" y="1558950"/>
            <a:ext cx="6623035" cy="5116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30 лет назад существовал всего один веб-сайт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25 лет назад – 2.3 млн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20 лет назад – 29.2 млн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10 лет назад – 700 млн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5 лет назад – 1 млрд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На сегодняшний день существует почти 2 млрд разных сайтов.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Но тот единственный, который нужен вам, еще предстоит создать.</a:t>
            </a:r>
            <a:endParaRPr b="0" i="0" sz="19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 выглядит как мышь, компьютерная мышь, Устройство ввода, периферический&#10;&#10;Автоматически созданное описание" id="255" name="Google Shape;2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251" y="1203711"/>
            <a:ext cx="4696838" cy="4696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"/>
          <p:cNvSpPr txBox="1"/>
          <p:nvPr/>
        </p:nvSpPr>
        <p:spPr>
          <a:xfrm>
            <a:off x="648285" y="920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Всегда на связи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850400" y="2613290"/>
            <a:ext cx="5374500" cy="2554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b="0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Штанюк Андрей Олегович</a:t>
            </a:r>
            <a:endParaRPr b="0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2000" u="sng" cap="none" strike="noStrik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shtanyuk@schoolnano.ru</a:t>
            </a:r>
            <a:endParaRPr b="0" i="0" sz="2000" u="none" cap="none" strike="noStrik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0" i="0" lang="en-US" sz="2000" u="none" cap="none" strike="noStrike">
                <a:solidFill>
                  <a:srgbClr val="333E4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TG: @ShtanyukAO</a:t>
            </a:r>
            <a:endParaRPr b="0" i="0" sz="33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62" name="Google Shape;2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9996" y="509918"/>
            <a:ext cx="6160625" cy="61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b="0" i="0" lang="en-US" sz="1100" u="sng" cap="none" strike="noStrik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https://rost.vbudushee.ru/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86262" y="649364"/>
            <a:ext cx="6438051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будет на мастерской?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86262" y="2410888"/>
            <a:ext cx="6426300" cy="21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 этот год мы научимся создавать сайты, которые будут решать актуальные проблемы для вас и других учеников школы.</a:t>
            </a:r>
            <a:endParaRPr sz="1500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Научиться находить и создавать современные решения – это не только важный, но и безумно интересный навык для жизни в 21 веке! </a:t>
            </a:r>
            <a:endParaRPr b="0"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57" name="Google Shape;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7195" y="1871293"/>
            <a:ext cx="3610525" cy="43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 b="0" l="18097" r="21395" t="0"/>
          <a:stretch/>
        </p:blipFill>
        <p:spPr>
          <a:xfrm>
            <a:off x="6096000" y="535222"/>
            <a:ext cx="5301207" cy="5475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64" name="Google Shape;6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;g2870f896b0b_1_6" id="65" name="Google Shape;6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73738" y="19050"/>
            <a:ext cx="67182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/>
        </p:nvSpPr>
        <p:spPr>
          <a:xfrm>
            <a:off x="709946" y="678688"/>
            <a:ext cx="6936000" cy="615462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Зачем создавать сайт? </a:t>
            </a:r>
            <a:endParaRPr b="0" i="0" sz="3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709960" y="1880740"/>
            <a:ext cx="5301300" cy="41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 собственного сайта может не только стать увлекательным занятием, но и помочь «освежить» школьное пространство.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Представьте, что у вашей школьной библиотеки появится свой сайт, на котором можно будет найти нужную книгу или прочитать новости о грядущих мероприятиях. Или может быть у вас в школе есть научный кружок, на сайте которого будет возможность публиковать работы?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3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У вас наверняка много идей, осталось только воплотить их в жизнь!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1169018" y="2270734"/>
            <a:ext cx="85053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люблю тестировать сайты на «прочность» и искать в них недоработки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придумывать не только содержательные, но еще и визуально красивые решения</a:t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t/>
            </a:r>
            <a:endParaRPr sz="17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создавать универсальные решения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хочу познакомиться с интересными людьми</a:t>
            </a:r>
            <a:endParaRPr/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У меня есть волнующие темы, которые требуют обсуждения</a:t>
            </a:r>
            <a:endParaRPr b="0" i="0" sz="17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5" name="Google Shape;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812" y="2270731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6" name="Google Shape;7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9" y="2967636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7" name="Google Shape;7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595" y="3545619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8" name="Google Shape;7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279" y="4260658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9" name="Google Shape;7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3958" y="4833173"/>
            <a:ext cx="465074" cy="59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Цель и план мастерской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37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6" name="Google Shape;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7214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7" name="Google Shape;8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8191" y="2137469"/>
            <a:ext cx="2423953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8" name="Google Shape;8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9167" y="2086669"/>
            <a:ext cx="2636596" cy="20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 txBox="1"/>
          <p:nvPr/>
        </p:nvSpPr>
        <p:spPr>
          <a:xfrm>
            <a:off x="6343518" y="2571301"/>
            <a:ext cx="2297543" cy="1646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3. “Жизнестойкость”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Выявлю актуальные проблемы для идеи сайта.</a:t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Создам полезный для учеников класса лонгрид.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9448822" y="2568504"/>
            <a:ext cx="2297543" cy="1400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4. “Мастерство”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Создам сайт, полезный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для учеников школы.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3311939" y="2574846"/>
            <a:ext cx="2354505" cy="1215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2. “Оптимизм”</a:t>
            </a:r>
            <a:endParaRPr b="0" i="0" sz="13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Разработаю концепцию своего лонгрида.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Создам свой одностраничный сайт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445635" y="2574846"/>
            <a:ext cx="2079073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1. “Выбор”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Выберу цель и определю задачи для следующих смен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93" name="Google Shape;9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2865" y="1458605"/>
            <a:ext cx="1109200" cy="110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4" name="Google Shape;9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5567" y="1355572"/>
            <a:ext cx="1109200" cy="1315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cartoon style checkmark on phone screen icon.jpg" id="95" name="Google Shape;95;p5"/>
          <p:cNvPicPr preferRelativeResize="0"/>
          <p:nvPr/>
        </p:nvPicPr>
        <p:blipFill rotWithShape="1">
          <a:blip r:embed="rId9">
            <a:alphaModFix/>
          </a:blip>
          <a:srcRect b="13618" l="11116" r="4489" t="14490"/>
          <a:stretch/>
        </p:blipFill>
        <p:spPr>
          <a:xfrm>
            <a:off x="4059138" y="1678942"/>
            <a:ext cx="923311" cy="786545"/>
          </a:xfrm>
          <a:custGeom>
            <a:rect b="b" l="l" r="r" t="t"/>
            <a:pathLst>
              <a:path extrusionOk="0" h="21591" w="21570">
                <a:moveTo>
                  <a:pt x="3459" y="20"/>
                </a:moveTo>
                <a:cubicBezTo>
                  <a:pt x="3165" y="106"/>
                  <a:pt x="2877" y="367"/>
                  <a:pt x="2754" y="674"/>
                </a:cubicBezTo>
                <a:cubicBezTo>
                  <a:pt x="2669" y="886"/>
                  <a:pt x="2656" y="949"/>
                  <a:pt x="2624" y="1208"/>
                </a:cubicBezTo>
                <a:cubicBezTo>
                  <a:pt x="2611" y="1315"/>
                  <a:pt x="2593" y="1463"/>
                  <a:pt x="2578" y="1545"/>
                </a:cubicBezTo>
                <a:cubicBezTo>
                  <a:pt x="2563" y="1628"/>
                  <a:pt x="2535" y="1771"/>
                  <a:pt x="2522" y="1861"/>
                </a:cubicBezTo>
                <a:cubicBezTo>
                  <a:pt x="2510" y="1952"/>
                  <a:pt x="2494" y="2076"/>
                  <a:pt x="2485" y="2134"/>
                </a:cubicBezTo>
                <a:cubicBezTo>
                  <a:pt x="2405" y="2652"/>
                  <a:pt x="2363" y="2960"/>
                  <a:pt x="2346" y="3125"/>
                </a:cubicBezTo>
                <a:cubicBezTo>
                  <a:pt x="2335" y="3232"/>
                  <a:pt x="2315" y="3391"/>
                  <a:pt x="2300" y="3474"/>
                </a:cubicBezTo>
                <a:cubicBezTo>
                  <a:pt x="2284" y="3556"/>
                  <a:pt x="2257" y="3701"/>
                  <a:pt x="2244" y="3801"/>
                </a:cubicBezTo>
                <a:cubicBezTo>
                  <a:pt x="2231" y="3900"/>
                  <a:pt x="2213" y="4058"/>
                  <a:pt x="2198" y="4149"/>
                </a:cubicBezTo>
                <a:cubicBezTo>
                  <a:pt x="2182" y="4240"/>
                  <a:pt x="2155" y="4383"/>
                  <a:pt x="2142" y="4465"/>
                </a:cubicBezTo>
                <a:cubicBezTo>
                  <a:pt x="2129" y="4548"/>
                  <a:pt x="2111" y="4690"/>
                  <a:pt x="2096" y="4781"/>
                </a:cubicBezTo>
                <a:cubicBezTo>
                  <a:pt x="2080" y="4872"/>
                  <a:pt x="2056" y="5014"/>
                  <a:pt x="2049" y="5097"/>
                </a:cubicBezTo>
                <a:cubicBezTo>
                  <a:pt x="2042" y="5180"/>
                  <a:pt x="2025" y="5271"/>
                  <a:pt x="2012" y="5304"/>
                </a:cubicBezTo>
                <a:cubicBezTo>
                  <a:pt x="2000" y="5337"/>
                  <a:pt x="1983" y="5428"/>
                  <a:pt x="1975" y="5511"/>
                </a:cubicBezTo>
                <a:cubicBezTo>
                  <a:pt x="1967" y="5594"/>
                  <a:pt x="1955" y="5733"/>
                  <a:pt x="1947" y="5816"/>
                </a:cubicBezTo>
                <a:cubicBezTo>
                  <a:pt x="1939" y="5899"/>
                  <a:pt x="1923" y="5975"/>
                  <a:pt x="1910" y="5990"/>
                </a:cubicBezTo>
                <a:cubicBezTo>
                  <a:pt x="1897" y="6006"/>
                  <a:pt x="1892" y="6084"/>
                  <a:pt x="1892" y="6154"/>
                </a:cubicBezTo>
                <a:cubicBezTo>
                  <a:pt x="1892" y="6224"/>
                  <a:pt x="1878" y="6285"/>
                  <a:pt x="1864" y="6295"/>
                </a:cubicBezTo>
                <a:cubicBezTo>
                  <a:pt x="1850" y="6306"/>
                  <a:pt x="1836" y="6392"/>
                  <a:pt x="1836" y="6481"/>
                </a:cubicBezTo>
                <a:cubicBezTo>
                  <a:pt x="1836" y="6569"/>
                  <a:pt x="1822" y="6645"/>
                  <a:pt x="1808" y="6655"/>
                </a:cubicBezTo>
                <a:cubicBezTo>
                  <a:pt x="1794" y="6665"/>
                  <a:pt x="1790" y="6726"/>
                  <a:pt x="1790" y="6796"/>
                </a:cubicBezTo>
                <a:cubicBezTo>
                  <a:pt x="1790" y="6867"/>
                  <a:pt x="1775" y="6944"/>
                  <a:pt x="1762" y="6960"/>
                </a:cubicBezTo>
                <a:cubicBezTo>
                  <a:pt x="1749" y="6976"/>
                  <a:pt x="1732" y="7068"/>
                  <a:pt x="1725" y="7167"/>
                </a:cubicBezTo>
                <a:cubicBezTo>
                  <a:pt x="1706" y="7415"/>
                  <a:pt x="1687" y="7575"/>
                  <a:pt x="1660" y="7646"/>
                </a:cubicBezTo>
                <a:cubicBezTo>
                  <a:pt x="1647" y="7679"/>
                  <a:pt x="1630" y="7771"/>
                  <a:pt x="1623" y="7853"/>
                </a:cubicBezTo>
                <a:cubicBezTo>
                  <a:pt x="1616" y="7936"/>
                  <a:pt x="1601" y="8078"/>
                  <a:pt x="1586" y="8169"/>
                </a:cubicBezTo>
                <a:cubicBezTo>
                  <a:pt x="1570" y="8260"/>
                  <a:pt x="1543" y="8419"/>
                  <a:pt x="1530" y="8518"/>
                </a:cubicBezTo>
                <a:cubicBezTo>
                  <a:pt x="1517" y="8617"/>
                  <a:pt x="1490" y="8762"/>
                  <a:pt x="1474" y="8845"/>
                </a:cubicBezTo>
                <a:cubicBezTo>
                  <a:pt x="1459" y="8927"/>
                  <a:pt x="1440" y="9086"/>
                  <a:pt x="1428" y="9193"/>
                </a:cubicBezTo>
                <a:cubicBezTo>
                  <a:pt x="1416" y="9301"/>
                  <a:pt x="1399" y="9411"/>
                  <a:pt x="1391" y="9444"/>
                </a:cubicBezTo>
                <a:cubicBezTo>
                  <a:pt x="1383" y="9477"/>
                  <a:pt x="1367" y="9614"/>
                  <a:pt x="1354" y="9738"/>
                </a:cubicBezTo>
                <a:cubicBezTo>
                  <a:pt x="1341" y="9862"/>
                  <a:pt x="1314" y="10026"/>
                  <a:pt x="1298" y="10108"/>
                </a:cubicBezTo>
                <a:cubicBezTo>
                  <a:pt x="1267" y="10275"/>
                  <a:pt x="1236" y="10488"/>
                  <a:pt x="1196" y="10784"/>
                </a:cubicBezTo>
                <a:cubicBezTo>
                  <a:pt x="1147" y="11146"/>
                  <a:pt x="1122" y="11304"/>
                  <a:pt x="1094" y="11470"/>
                </a:cubicBezTo>
                <a:cubicBezTo>
                  <a:pt x="1048" y="11743"/>
                  <a:pt x="1016" y="11964"/>
                  <a:pt x="1002" y="12091"/>
                </a:cubicBezTo>
                <a:cubicBezTo>
                  <a:pt x="994" y="12157"/>
                  <a:pt x="977" y="12243"/>
                  <a:pt x="964" y="12276"/>
                </a:cubicBezTo>
                <a:cubicBezTo>
                  <a:pt x="952" y="12309"/>
                  <a:pt x="935" y="12387"/>
                  <a:pt x="927" y="12461"/>
                </a:cubicBezTo>
                <a:cubicBezTo>
                  <a:pt x="920" y="12536"/>
                  <a:pt x="905" y="12682"/>
                  <a:pt x="890" y="12777"/>
                </a:cubicBezTo>
                <a:cubicBezTo>
                  <a:pt x="876" y="12872"/>
                  <a:pt x="850" y="13020"/>
                  <a:pt x="835" y="13115"/>
                </a:cubicBezTo>
                <a:cubicBezTo>
                  <a:pt x="820" y="13210"/>
                  <a:pt x="805" y="13359"/>
                  <a:pt x="798" y="13442"/>
                </a:cubicBezTo>
                <a:cubicBezTo>
                  <a:pt x="790" y="13525"/>
                  <a:pt x="773" y="13601"/>
                  <a:pt x="761" y="13616"/>
                </a:cubicBezTo>
                <a:cubicBezTo>
                  <a:pt x="748" y="13632"/>
                  <a:pt x="742" y="13717"/>
                  <a:pt x="742" y="13801"/>
                </a:cubicBezTo>
                <a:cubicBezTo>
                  <a:pt x="742" y="13886"/>
                  <a:pt x="727" y="13971"/>
                  <a:pt x="714" y="13987"/>
                </a:cubicBezTo>
                <a:cubicBezTo>
                  <a:pt x="692" y="14015"/>
                  <a:pt x="681" y="14096"/>
                  <a:pt x="649" y="14422"/>
                </a:cubicBezTo>
                <a:cubicBezTo>
                  <a:pt x="640" y="14513"/>
                  <a:pt x="625" y="14607"/>
                  <a:pt x="612" y="14640"/>
                </a:cubicBezTo>
                <a:cubicBezTo>
                  <a:pt x="600" y="14673"/>
                  <a:pt x="582" y="14762"/>
                  <a:pt x="575" y="14836"/>
                </a:cubicBezTo>
                <a:cubicBezTo>
                  <a:pt x="568" y="14911"/>
                  <a:pt x="552" y="15051"/>
                  <a:pt x="538" y="15141"/>
                </a:cubicBezTo>
                <a:cubicBezTo>
                  <a:pt x="489" y="15453"/>
                  <a:pt x="462" y="15634"/>
                  <a:pt x="445" y="15784"/>
                </a:cubicBezTo>
                <a:cubicBezTo>
                  <a:pt x="436" y="15867"/>
                  <a:pt x="420" y="15958"/>
                  <a:pt x="408" y="15991"/>
                </a:cubicBezTo>
                <a:cubicBezTo>
                  <a:pt x="396" y="16024"/>
                  <a:pt x="379" y="16110"/>
                  <a:pt x="371" y="16176"/>
                </a:cubicBezTo>
                <a:cubicBezTo>
                  <a:pt x="363" y="16242"/>
                  <a:pt x="336" y="16439"/>
                  <a:pt x="315" y="16612"/>
                </a:cubicBezTo>
                <a:cubicBezTo>
                  <a:pt x="295" y="16786"/>
                  <a:pt x="266" y="17001"/>
                  <a:pt x="251" y="17092"/>
                </a:cubicBezTo>
                <a:cubicBezTo>
                  <a:pt x="223" y="17261"/>
                  <a:pt x="195" y="17418"/>
                  <a:pt x="149" y="17734"/>
                </a:cubicBezTo>
                <a:cubicBezTo>
                  <a:pt x="134" y="17833"/>
                  <a:pt x="117" y="17992"/>
                  <a:pt x="102" y="18083"/>
                </a:cubicBezTo>
                <a:cubicBezTo>
                  <a:pt x="12" y="18624"/>
                  <a:pt x="-25" y="19034"/>
                  <a:pt x="19" y="19085"/>
                </a:cubicBezTo>
                <a:cubicBezTo>
                  <a:pt x="34" y="19103"/>
                  <a:pt x="47" y="19145"/>
                  <a:pt x="47" y="19183"/>
                </a:cubicBezTo>
                <a:cubicBezTo>
                  <a:pt x="47" y="19307"/>
                  <a:pt x="152" y="19533"/>
                  <a:pt x="297" y="19706"/>
                </a:cubicBezTo>
                <a:cubicBezTo>
                  <a:pt x="462" y="19902"/>
                  <a:pt x="689" y="20033"/>
                  <a:pt x="890" y="20066"/>
                </a:cubicBezTo>
                <a:cubicBezTo>
                  <a:pt x="1037" y="20089"/>
                  <a:pt x="1219" y="20131"/>
                  <a:pt x="1456" y="20185"/>
                </a:cubicBezTo>
                <a:cubicBezTo>
                  <a:pt x="1533" y="20203"/>
                  <a:pt x="1657" y="20225"/>
                  <a:pt x="1734" y="20240"/>
                </a:cubicBezTo>
                <a:cubicBezTo>
                  <a:pt x="1811" y="20255"/>
                  <a:pt x="1935" y="20287"/>
                  <a:pt x="2012" y="20305"/>
                </a:cubicBezTo>
                <a:cubicBezTo>
                  <a:pt x="2089" y="20324"/>
                  <a:pt x="2209" y="20341"/>
                  <a:pt x="2272" y="20349"/>
                </a:cubicBezTo>
                <a:cubicBezTo>
                  <a:pt x="2335" y="20357"/>
                  <a:pt x="2411" y="20378"/>
                  <a:pt x="2439" y="20392"/>
                </a:cubicBezTo>
                <a:cubicBezTo>
                  <a:pt x="2467" y="20407"/>
                  <a:pt x="2531" y="20426"/>
                  <a:pt x="2587" y="20436"/>
                </a:cubicBezTo>
                <a:cubicBezTo>
                  <a:pt x="2643" y="20446"/>
                  <a:pt x="2762" y="20475"/>
                  <a:pt x="2847" y="20491"/>
                </a:cubicBezTo>
                <a:cubicBezTo>
                  <a:pt x="2931" y="20506"/>
                  <a:pt x="3052" y="20524"/>
                  <a:pt x="3115" y="20534"/>
                </a:cubicBezTo>
                <a:cubicBezTo>
                  <a:pt x="3179" y="20545"/>
                  <a:pt x="3240" y="20566"/>
                  <a:pt x="3255" y="20578"/>
                </a:cubicBezTo>
                <a:cubicBezTo>
                  <a:pt x="3269" y="20590"/>
                  <a:pt x="3342" y="20595"/>
                  <a:pt x="3412" y="20599"/>
                </a:cubicBezTo>
                <a:cubicBezTo>
                  <a:pt x="3482" y="20604"/>
                  <a:pt x="3546" y="20619"/>
                  <a:pt x="3561" y="20632"/>
                </a:cubicBezTo>
                <a:cubicBezTo>
                  <a:pt x="3587" y="20656"/>
                  <a:pt x="3670" y="20677"/>
                  <a:pt x="4089" y="20741"/>
                </a:cubicBezTo>
                <a:cubicBezTo>
                  <a:pt x="4223" y="20761"/>
                  <a:pt x="4346" y="20785"/>
                  <a:pt x="4367" y="20796"/>
                </a:cubicBezTo>
                <a:cubicBezTo>
                  <a:pt x="4388" y="20806"/>
                  <a:pt x="4461" y="20821"/>
                  <a:pt x="4525" y="20828"/>
                </a:cubicBezTo>
                <a:cubicBezTo>
                  <a:pt x="4588" y="20836"/>
                  <a:pt x="4696" y="20852"/>
                  <a:pt x="4766" y="20872"/>
                </a:cubicBezTo>
                <a:cubicBezTo>
                  <a:pt x="4836" y="20891"/>
                  <a:pt x="4960" y="20923"/>
                  <a:pt x="5044" y="20937"/>
                </a:cubicBezTo>
                <a:cubicBezTo>
                  <a:pt x="5128" y="20952"/>
                  <a:pt x="5263" y="20974"/>
                  <a:pt x="5341" y="20992"/>
                </a:cubicBezTo>
                <a:cubicBezTo>
                  <a:pt x="5418" y="21010"/>
                  <a:pt x="5528" y="21038"/>
                  <a:pt x="5591" y="21046"/>
                </a:cubicBezTo>
                <a:cubicBezTo>
                  <a:pt x="5654" y="21054"/>
                  <a:pt x="5730" y="21075"/>
                  <a:pt x="5758" y="21090"/>
                </a:cubicBezTo>
                <a:cubicBezTo>
                  <a:pt x="5786" y="21104"/>
                  <a:pt x="5873" y="21124"/>
                  <a:pt x="5943" y="21133"/>
                </a:cubicBezTo>
                <a:cubicBezTo>
                  <a:pt x="6182" y="21165"/>
                  <a:pt x="6272" y="21183"/>
                  <a:pt x="6323" y="21210"/>
                </a:cubicBezTo>
                <a:cubicBezTo>
                  <a:pt x="6352" y="21224"/>
                  <a:pt x="6427" y="21245"/>
                  <a:pt x="6490" y="21253"/>
                </a:cubicBezTo>
                <a:cubicBezTo>
                  <a:pt x="6554" y="21262"/>
                  <a:pt x="6677" y="21279"/>
                  <a:pt x="6768" y="21297"/>
                </a:cubicBezTo>
                <a:cubicBezTo>
                  <a:pt x="6860" y="21314"/>
                  <a:pt x="6981" y="21331"/>
                  <a:pt x="7037" y="21340"/>
                </a:cubicBezTo>
                <a:cubicBezTo>
                  <a:pt x="7094" y="21350"/>
                  <a:pt x="7154" y="21369"/>
                  <a:pt x="7167" y="21384"/>
                </a:cubicBezTo>
                <a:cubicBezTo>
                  <a:pt x="7180" y="21399"/>
                  <a:pt x="7251" y="21417"/>
                  <a:pt x="7325" y="21417"/>
                </a:cubicBezTo>
                <a:cubicBezTo>
                  <a:pt x="7398" y="21417"/>
                  <a:pt x="7464" y="21433"/>
                  <a:pt x="7473" y="21449"/>
                </a:cubicBezTo>
                <a:cubicBezTo>
                  <a:pt x="7482" y="21466"/>
                  <a:pt x="7541" y="21471"/>
                  <a:pt x="7603" y="21471"/>
                </a:cubicBezTo>
                <a:cubicBezTo>
                  <a:pt x="7664" y="21471"/>
                  <a:pt x="7715" y="21487"/>
                  <a:pt x="7723" y="21504"/>
                </a:cubicBezTo>
                <a:cubicBezTo>
                  <a:pt x="7732" y="21520"/>
                  <a:pt x="7797" y="21536"/>
                  <a:pt x="7862" y="21536"/>
                </a:cubicBezTo>
                <a:cubicBezTo>
                  <a:pt x="7928" y="21537"/>
                  <a:pt x="7999" y="21553"/>
                  <a:pt x="8020" y="21569"/>
                </a:cubicBezTo>
                <a:cubicBezTo>
                  <a:pt x="8041" y="21585"/>
                  <a:pt x="8178" y="21591"/>
                  <a:pt x="8326" y="21591"/>
                </a:cubicBezTo>
                <a:cubicBezTo>
                  <a:pt x="8620" y="21590"/>
                  <a:pt x="8818" y="21539"/>
                  <a:pt x="9040" y="21384"/>
                </a:cubicBezTo>
                <a:cubicBezTo>
                  <a:pt x="9157" y="21302"/>
                  <a:pt x="9413" y="21024"/>
                  <a:pt x="9466" y="20915"/>
                </a:cubicBezTo>
                <a:cubicBezTo>
                  <a:pt x="9574" y="20698"/>
                  <a:pt x="9605" y="20599"/>
                  <a:pt x="9605" y="20534"/>
                </a:cubicBezTo>
                <a:cubicBezTo>
                  <a:pt x="9605" y="20493"/>
                  <a:pt x="9619" y="20446"/>
                  <a:pt x="9633" y="20436"/>
                </a:cubicBezTo>
                <a:cubicBezTo>
                  <a:pt x="9647" y="20426"/>
                  <a:pt x="9661" y="20367"/>
                  <a:pt x="9661" y="20294"/>
                </a:cubicBezTo>
                <a:cubicBezTo>
                  <a:pt x="9661" y="20222"/>
                  <a:pt x="9666" y="20152"/>
                  <a:pt x="9680" y="20142"/>
                </a:cubicBezTo>
                <a:cubicBezTo>
                  <a:pt x="9694" y="20132"/>
                  <a:pt x="9707" y="20062"/>
                  <a:pt x="9707" y="19989"/>
                </a:cubicBezTo>
                <a:cubicBezTo>
                  <a:pt x="9707" y="19917"/>
                  <a:pt x="9721" y="19847"/>
                  <a:pt x="9735" y="19837"/>
                </a:cubicBezTo>
                <a:cubicBezTo>
                  <a:pt x="9749" y="19827"/>
                  <a:pt x="9763" y="19771"/>
                  <a:pt x="9763" y="19706"/>
                </a:cubicBezTo>
                <a:cubicBezTo>
                  <a:pt x="9763" y="19547"/>
                  <a:pt x="9798" y="19547"/>
                  <a:pt x="9986" y="19739"/>
                </a:cubicBezTo>
                <a:cubicBezTo>
                  <a:pt x="10070" y="19826"/>
                  <a:pt x="10201" y="19959"/>
                  <a:pt x="10282" y="20033"/>
                </a:cubicBezTo>
                <a:cubicBezTo>
                  <a:pt x="10363" y="20107"/>
                  <a:pt x="10508" y="20247"/>
                  <a:pt x="10598" y="20338"/>
                </a:cubicBezTo>
                <a:cubicBezTo>
                  <a:pt x="10687" y="20429"/>
                  <a:pt x="10800" y="20553"/>
                  <a:pt x="10857" y="20610"/>
                </a:cubicBezTo>
                <a:cubicBezTo>
                  <a:pt x="11158" y="20917"/>
                  <a:pt x="11386" y="21089"/>
                  <a:pt x="11608" y="21177"/>
                </a:cubicBezTo>
                <a:cubicBezTo>
                  <a:pt x="11764" y="21239"/>
                  <a:pt x="11838" y="21243"/>
                  <a:pt x="12164" y="21242"/>
                </a:cubicBezTo>
                <a:cubicBezTo>
                  <a:pt x="12370" y="21242"/>
                  <a:pt x="12565" y="21225"/>
                  <a:pt x="12591" y="21210"/>
                </a:cubicBezTo>
                <a:cubicBezTo>
                  <a:pt x="12617" y="21194"/>
                  <a:pt x="12715" y="21145"/>
                  <a:pt x="12813" y="21090"/>
                </a:cubicBezTo>
                <a:cubicBezTo>
                  <a:pt x="12998" y="20986"/>
                  <a:pt x="13419" y="20675"/>
                  <a:pt x="13435" y="20632"/>
                </a:cubicBezTo>
                <a:cubicBezTo>
                  <a:pt x="13439" y="20619"/>
                  <a:pt x="13451" y="20610"/>
                  <a:pt x="13462" y="20610"/>
                </a:cubicBezTo>
                <a:cubicBezTo>
                  <a:pt x="13490" y="20610"/>
                  <a:pt x="13804" y="20357"/>
                  <a:pt x="13815" y="20327"/>
                </a:cubicBezTo>
                <a:cubicBezTo>
                  <a:pt x="13819" y="20314"/>
                  <a:pt x="13843" y="20305"/>
                  <a:pt x="13861" y="20305"/>
                </a:cubicBezTo>
                <a:cubicBezTo>
                  <a:pt x="13879" y="20305"/>
                  <a:pt x="13910" y="20273"/>
                  <a:pt x="13935" y="20240"/>
                </a:cubicBezTo>
                <a:cubicBezTo>
                  <a:pt x="13961" y="20207"/>
                  <a:pt x="14001" y="20185"/>
                  <a:pt x="14019" y="20185"/>
                </a:cubicBezTo>
                <a:cubicBezTo>
                  <a:pt x="14036" y="20185"/>
                  <a:pt x="14078" y="20151"/>
                  <a:pt x="14111" y="20109"/>
                </a:cubicBezTo>
                <a:cubicBezTo>
                  <a:pt x="14145" y="20067"/>
                  <a:pt x="14205" y="20016"/>
                  <a:pt x="14250" y="19989"/>
                </a:cubicBezTo>
                <a:cubicBezTo>
                  <a:pt x="14296" y="19963"/>
                  <a:pt x="14334" y="19928"/>
                  <a:pt x="14334" y="19913"/>
                </a:cubicBezTo>
                <a:cubicBezTo>
                  <a:pt x="14334" y="19898"/>
                  <a:pt x="14346" y="19880"/>
                  <a:pt x="14362" y="19880"/>
                </a:cubicBezTo>
                <a:cubicBezTo>
                  <a:pt x="14378" y="19880"/>
                  <a:pt x="14439" y="19836"/>
                  <a:pt x="14492" y="19782"/>
                </a:cubicBezTo>
                <a:cubicBezTo>
                  <a:pt x="14544" y="19729"/>
                  <a:pt x="14635" y="19647"/>
                  <a:pt x="14696" y="19597"/>
                </a:cubicBezTo>
                <a:cubicBezTo>
                  <a:pt x="14756" y="19548"/>
                  <a:pt x="14861" y="19456"/>
                  <a:pt x="14927" y="19390"/>
                </a:cubicBezTo>
                <a:cubicBezTo>
                  <a:pt x="14994" y="19324"/>
                  <a:pt x="15099" y="19233"/>
                  <a:pt x="15159" y="19183"/>
                </a:cubicBezTo>
                <a:cubicBezTo>
                  <a:pt x="15219" y="19134"/>
                  <a:pt x="15326" y="19029"/>
                  <a:pt x="15400" y="18954"/>
                </a:cubicBezTo>
                <a:cubicBezTo>
                  <a:pt x="15475" y="18880"/>
                  <a:pt x="15598" y="18759"/>
                  <a:pt x="15669" y="18693"/>
                </a:cubicBezTo>
                <a:cubicBezTo>
                  <a:pt x="15740" y="18627"/>
                  <a:pt x="15880" y="18495"/>
                  <a:pt x="15984" y="18388"/>
                </a:cubicBezTo>
                <a:cubicBezTo>
                  <a:pt x="16088" y="18281"/>
                  <a:pt x="16270" y="18087"/>
                  <a:pt x="16392" y="17963"/>
                </a:cubicBezTo>
                <a:cubicBezTo>
                  <a:pt x="16668" y="17684"/>
                  <a:pt x="17815" y="16337"/>
                  <a:pt x="18126" y="15926"/>
                </a:cubicBezTo>
                <a:cubicBezTo>
                  <a:pt x="18252" y="15759"/>
                  <a:pt x="18428" y="15539"/>
                  <a:pt x="18506" y="15436"/>
                </a:cubicBezTo>
                <a:cubicBezTo>
                  <a:pt x="18584" y="15333"/>
                  <a:pt x="18667" y="15215"/>
                  <a:pt x="18692" y="15174"/>
                </a:cubicBezTo>
                <a:cubicBezTo>
                  <a:pt x="18805" y="14980"/>
                  <a:pt x="18871" y="14874"/>
                  <a:pt x="18970" y="14749"/>
                </a:cubicBezTo>
                <a:cubicBezTo>
                  <a:pt x="19029" y="14675"/>
                  <a:pt x="19097" y="14580"/>
                  <a:pt x="19118" y="14531"/>
                </a:cubicBezTo>
                <a:cubicBezTo>
                  <a:pt x="19139" y="14483"/>
                  <a:pt x="19201" y="14378"/>
                  <a:pt x="19257" y="14303"/>
                </a:cubicBezTo>
                <a:cubicBezTo>
                  <a:pt x="19314" y="14227"/>
                  <a:pt x="19399" y="14088"/>
                  <a:pt x="19452" y="13998"/>
                </a:cubicBezTo>
                <a:cubicBezTo>
                  <a:pt x="19504" y="13907"/>
                  <a:pt x="19588" y="13767"/>
                  <a:pt x="19637" y="13693"/>
                </a:cubicBezTo>
                <a:cubicBezTo>
                  <a:pt x="19686" y="13618"/>
                  <a:pt x="19730" y="13547"/>
                  <a:pt x="19730" y="13529"/>
                </a:cubicBezTo>
                <a:cubicBezTo>
                  <a:pt x="19730" y="13512"/>
                  <a:pt x="19762" y="13457"/>
                  <a:pt x="19804" y="13409"/>
                </a:cubicBezTo>
                <a:cubicBezTo>
                  <a:pt x="19846" y="13362"/>
                  <a:pt x="19878" y="13311"/>
                  <a:pt x="19878" y="13289"/>
                </a:cubicBezTo>
                <a:cubicBezTo>
                  <a:pt x="19878" y="13268"/>
                  <a:pt x="19892" y="13246"/>
                  <a:pt x="19906" y="13246"/>
                </a:cubicBezTo>
                <a:cubicBezTo>
                  <a:pt x="19920" y="13246"/>
                  <a:pt x="19934" y="13227"/>
                  <a:pt x="19934" y="13202"/>
                </a:cubicBezTo>
                <a:cubicBezTo>
                  <a:pt x="19934" y="13178"/>
                  <a:pt x="19942" y="13159"/>
                  <a:pt x="19952" y="13159"/>
                </a:cubicBezTo>
                <a:cubicBezTo>
                  <a:pt x="19963" y="13159"/>
                  <a:pt x="20015" y="13077"/>
                  <a:pt x="20064" y="12973"/>
                </a:cubicBezTo>
                <a:cubicBezTo>
                  <a:pt x="20112" y="12870"/>
                  <a:pt x="20168" y="12755"/>
                  <a:pt x="20193" y="12723"/>
                </a:cubicBezTo>
                <a:cubicBezTo>
                  <a:pt x="20219" y="12691"/>
                  <a:pt x="20240" y="12650"/>
                  <a:pt x="20240" y="12636"/>
                </a:cubicBezTo>
                <a:cubicBezTo>
                  <a:pt x="20240" y="12621"/>
                  <a:pt x="20290" y="12529"/>
                  <a:pt x="20351" y="12418"/>
                </a:cubicBezTo>
                <a:cubicBezTo>
                  <a:pt x="20412" y="12307"/>
                  <a:pt x="20489" y="12141"/>
                  <a:pt x="20527" y="12058"/>
                </a:cubicBezTo>
                <a:cubicBezTo>
                  <a:pt x="20565" y="11976"/>
                  <a:pt x="20651" y="11812"/>
                  <a:pt x="20713" y="11688"/>
                </a:cubicBezTo>
                <a:cubicBezTo>
                  <a:pt x="20932" y="11246"/>
                  <a:pt x="21353" y="10262"/>
                  <a:pt x="21380" y="10130"/>
                </a:cubicBezTo>
                <a:cubicBezTo>
                  <a:pt x="21390" y="10083"/>
                  <a:pt x="21408" y="10040"/>
                  <a:pt x="21417" y="10032"/>
                </a:cubicBezTo>
                <a:cubicBezTo>
                  <a:pt x="21451" y="10002"/>
                  <a:pt x="21516" y="9804"/>
                  <a:pt x="21547" y="9640"/>
                </a:cubicBezTo>
                <a:cubicBezTo>
                  <a:pt x="21569" y="9521"/>
                  <a:pt x="21575" y="9275"/>
                  <a:pt x="21566" y="8801"/>
                </a:cubicBezTo>
                <a:cubicBezTo>
                  <a:pt x="21554" y="8213"/>
                  <a:pt x="21541" y="8100"/>
                  <a:pt x="21491" y="7929"/>
                </a:cubicBezTo>
                <a:cubicBezTo>
                  <a:pt x="21461" y="7822"/>
                  <a:pt x="21416" y="7713"/>
                  <a:pt x="21389" y="7679"/>
                </a:cubicBezTo>
                <a:cubicBezTo>
                  <a:pt x="21363" y="7645"/>
                  <a:pt x="21334" y="7600"/>
                  <a:pt x="21334" y="7581"/>
                </a:cubicBezTo>
                <a:cubicBezTo>
                  <a:pt x="21334" y="7499"/>
                  <a:pt x="21066" y="7235"/>
                  <a:pt x="20666" y="6927"/>
                </a:cubicBezTo>
                <a:cubicBezTo>
                  <a:pt x="20217" y="6581"/>
                  <a:pt x="19943" y="6371"/>
                  <a:pt x="19813" y="6284"/>
                </a:cubicBezTo>
                <a:cubicBezTo>
                  <a:pt x="19721" y="6223"/>
                  <a:pt x="19472" y="6037"/>
                  <a:pt x="19257" y="5870"/>
                </a:cubicBezTo>
                <a:cubicBezTo>
                  <a:pt x="19118" y="5763"/>
                  <a:pt x="19015" y="5694"/>
                  <a:pt x="18803" y="5555"/>
                </a:cubicBezTo>
                <a:cubicBezTo>
                  <a:pt x="18767" y="5531"/>
                  <a:pt x="18708" y="5483"/>
                  <a:pt x="18664" y="5446"/>
                </a:cubicBezTo>
                <a:cubicBezTo>
                  <a:pt x="18620" y="5408"/>
                  <a:pt x="18578" y="5380"/>
                  <a:pt x="18571" y="5380"/>
                </a:cubicBezTo>
                <a:cubicBezTo>
                  <a:pt x="18564" y="5380"/>
                  <a:pt x="18456" y="5313"/>
                  <a:pt x="18339" y="5228"/>
                </a:cubicBezTo>
                <a:cubicBezTo>
                  <a:pt x="18222" y="5142"/>
                  <a:pt x="18060" y="5015"/>
                  <a:pt x="17968" y="4955"/>
                </a:cubicBezTo>
                <a:cubicBezTo>
                  <a:pt x="17694" y="4775"/>
                  <a:pt x="17600" y="4714"/>
                  <a:pt x="17533" y="4661"/>
                </a:cubicBezTo>
                <a:cubicBezTo>
                  <a:pt x="17497" y="4634"/>
                  <a:pt x="17436" y="4587"/>
                  <a:pt x="17394" y="4563"/>
                </a:cubicBezTo>
                <a:cubicBezTo>
                  <a:pt x="17351" y="4539"/>
                  <a:pt x="17267" y="4489"/>
                  <a:pt x="17208" y="4443"/>
                </a:cubicBezTo>
                <a:cubicBezTo>
                  <a:pt x="17149" y="4397"/>
                  <a:pt x="17091" y="4356"/>
                  <a:pt x="17078" y="4356"/>
                </a:cubicBezTo>
                <a:cubicBezTo>
                  <a:pt x="17065" y="4356"/>
                  <a:pt x="17023" y="4325"/>
                  <a:pt x="16986" y="4291"/>
                </a:cubicBezTo>
                <a:cubicBezTo>
                  <a:pt x="16948" y="4256"/>
                  <a:pt x="16839" y="4193"/>
                  <a:pt x="16745" y="4138"/>
                </a:cubicBezTo>
                <a:cubicBezTo>
                  <a:pt x="16650" y="4084"/>
                  <a:pt x="16522" y="3998"/>
                  <a:pt x="16466" y="3953"/>
                </a:cubicBezTo>
                <a:cubicBezTo>
                  <a:pt x="16410" y="3908"/>
                  <a:pt x="16316" y="3845"/>
                  <a:pt x="16253" y="3811"/>
                </a:cubicBezTo>
                <a:cubicBezTo>
                  <a:pt x="16190" y="3778"/>
                  <a:pt x="16101" y="3717"/>
                  <a:pt x="16058" y="3681"/>
                </a:cubicBezTo>
                <a:cubicBezTo>
                  <a:pt x="16016" y="3644"/>
                  <a:pt x="15865" y="3553"/>
                  <a:pt x="15725" y="3474"/>
                </a:cubicBezTo>
                <a:cubicBezTo>
                  <a:pt x="15584" y="3394"/>
                  <a:pt x="15451" y="3311"/>
                  <a:pt x="15428" y="3289"/>
                </a:cubicBezTo>
                <a:cubicBezTo>
                  <a:pt x="15405" y="3266"/>
                  <a:pt x="15206" y="3138"/>
                  <a:pt x="14983" y="3005"/>
                </a:cubicBezTo>
                <a:cubicBezTo>
                  <a:pt x="14759" y="2873"/>
                  <a:pt x="14527" y="2731"/>
                  <a:pt x="14464" y="2689"/>
                </a:cubicBezTo>
                <a:cubicBezTo>
                  <a:pt x="13909" y="2323"/>
                  <a:pt x="13753" y="2254"/>
                  <a:pt x="13453" y="2254"/>
                </a:cubicBezTo>
                <a:cubicBezTo>
                  <a:pt x="13223" y="2254"/>
                  <a:pt x="13008" y="2317"/>
                  <a:pt x="12952" y="2395"/>
                </a:cubicBezTo>
                <a:cubicBezTo>
                  <a:pt x="12936" y="2418"/>
                  <a:pt x="12905" y="2439"/>
                  <a:pt x="12888" y="2439"/>
                </a:cubicBezTo>
                <a:cubicBezTo>
                  <a:pt x="12860" y="2439"/>
                  <a:pt x="12767" y="2557"/>
                  <a:pt x="12647" y="2733"/>
                </a:cubicBezTo>
                <a:cubicBezTo>
                  <a:pt x="12631" y="2755"/>
                  <a:pt x="12547" y="2935"/>
                  <a:pt x="12461" y="3136"/>
                </a:cubicBezTo>
                <a:cubicBezTo>
                  <a:pt x="12375" y="3337"/>
                  <a:pt x="12269" y="3560"/>
                  <a:pt x="12229" y="3626"/>
                </a:cubicBezTo>
                <a:lnTo>
                  <a:pt x="12155" y="3746"/>
                </a:lnTo>
                <a:lnTo>
                  <a:pt x="12174" y="3626"/>
                </a:lnTo>
                <a:cubicBezTo>
                  <a:pt x="12182" y="3560"/>
                  <a:pt x="12198" y="3423"/>
                  <a:pt x="12211" y="3332"/>
                </a:cubicBezTo>
                <a:cubicBezTo>
                  <a:pt x="12224" y="3241"/>
                  <a:pt x="12254" y="3040"/>
                  <a:pt x="12276" y="2875"/>
                </a:cubicBezTo>
                <a:cubicBezTo>
                  <a:pt x="12336" y="2423"/>
                  <a:pt x="12359" y="2290"/>
                  <a:pt x="12396" y="2101"/>
                </a:cubicBezTo>
                <a:cubicBezTo>
                  <a:pt x="12430" y="1928"/>
                  <a:pt x="12426" y="1872"/>
                  <a:pt x="12350" y="1535"/>
                </a:cubicBezTo>
                <a:cubicBezTo>
                  <a:pt x="12247" y="1081"/>
                  <a:pt x="11864" y="610"/>
                  <a:pt x="11525" y="511"/>
                </a:cubicBezTo>
                <a:cubicBezTo>
                  <a:pt x="11210" y="419"/>
                  <a:pt x="10787" y="381"/>
                  <a:pt x="9596" y="347"/>
                </a:cubicBezTo>
                <a:cubicBezTo>
                  <a:pt x="9315" y="339"/>
                  <a:pt x="9059" y="320"/>
                  <a:pt x="9031" y="304"/>
                </a:cubicBezTo>
                <a:cubicBezTo>
                  <a:pt x="9003" y="287"/>
                  <a:pt x="8790" y="268"/>
                  <a:pt x="8558" y="260"/>
                </a:cubicBezTo>
                <a:cubicBezTo>
                  <a:pt x="8326" y="252"/>
                  <a:pt x="7900" y="233"/>
                  <a:pt x="7612" y="216"/>
                </a:cubicBezTo>
                <a:cubicBezTo>
                  <a:pt x="7324" y="200"/>
                  <a:pt x="6853" y="168"/>
                  <a:pt x="6564" y="151"/>
                </a:cubicBezTo>
                <a:cubicBezTo>
                  <a:pt x="6276" y="134"/>
                  <a:pt x="5805" y="113"/>
                  <a:pt x="5517" y="97"/>
                </a:cubicBezTo>
                <a:cubicBezTo>
                  <a:pt x="5229" y="80"/>
                  <a:pt x="4760" y="48"/>
                  <a:pt x="4478" y="31"/>
                </a:cubicBezTo>
                <a:cubicBezTo>
                  <a:pt x="3810" y="-9"/>
                  <a:pt x="3552" y="-7"/>
                  <a:pt x="3459" y="2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3d cartoon style clipboard with document icon.jpg" id="96" name="Google Shape;96;p5"/>
          <p:cNvPicPr preferRelativeResize="0"/>
          <p:nvPr/>
        </p:nvPicPr>
        <p:blipFill rotWithShape="1">
          <a:blip r:embed="rId10">
            <a:alphaModFix/>
          </a:blip>
          <a:srcRect b="14796" l="19501" r="19554" t="8700"/>
          <a:stretch/>
        </p:blipFill>
        <p:spPr>
          <a:xfrm>
            <a:off x="1149568" y="1608200"/>
            <a:ext cx="677292" cy="850207"/>
          </a:xfrm>
          <a:custGeom>
            <a:rect b="b" l="l" r="r" t="t"/>
            <a:pathLst>
              <a:path extrusionOk="0" h="21581" w="21574">
                <a:moveTo>
                  <a:pt x="10619" y="3"/>
                </a:moveTo>
                <a:cubicBezTo>
                  <a:pt x="9933" y="16"/>
                  <a:pt x="9830" y="43"/>
                  <a:pt x="9531" y="285"/>
                </a:cubicBezTo>
                <a:cubicBezTo>
                  <a:pt x="9329" y="449"/>
                  <a:pt x="9165" y="724"/>
                  <a:pt x="9165" y="900"/>
                </a:cubicBezTo>
                <a:cubicBezTo>
                  <a:pt x="9165" y="954"/>
                  <a:pt x="9150" y="1040"/>
                  <a:pt x="9127" y="1091"/>
                </a:cubicBezTo>
                <a:cubicBezTo>
                  <a:pt x="9094" y="1164"/>
                  <a:pt x="9092" y="1200"/>
                  <a:pt x="9127" y="1252"/>
                </a:cubicBezTo>
                <a:cubicBezTo>
                  <a:pt x="9151" y="1289"/>
                  <a:pt x="9171" y="1362"/>
                  <a:pt x="9165" y="1423"/>
                </a:cubicBezTo>
                <a:cubicBezTo>
                  <a:pt x="9154" y="1531"/>
                  <a:pt x="9142" y="1542"/>
                  <a:pt x="8988" y="1564"/>
                </a:cubicBezTo>
                <a:cubicBezTo>
                  <a:pt x="8900" y="1578"/>
                  <a:pt x="8643" y="1594"/>
                  <a:pt x="8419" y="1605"/>
                </a:cubicBezTo>
                <a:cubicBezTo>
                  <a:pt x="8013" y="1624"/>
                  <a:pt x="7796" y="1664"/>
                  <a:pt x="7547" y="1776"/>
                </a:cubicBezTo>
                <a:cubicBezTo>
                  <a:pt x="7378" y="1851"/>
                  <a:pt x="7283" y="1953"/>
                  <a:pt x="7180" y="2149"/>
                </a:cubicBezTo>
                <a:cubicBezTo>
                  <a:pt x="7132" y="2240"/>
                  <a:pt x="7070" y="2319"/>
                  <a:pt x="7041" y="2330"/>
                </a:cubicBezTo>
                <a:cubicBezTo>
                  <a:pt x="7012" y="2342"/>
                  <a:pt x="6629" y="2359"/>
                  <a:pt x="6181" y="2370"/>
                </a:cubicBezTo>
                <a:cubicBezTo>
                  <a:pt x="5734" y="2382"/>
                  <a:pt x="5216" y="2414"/>
                  <a:pt x="5031" y="2431"/>
                </a:cubicBezTo>
                <a:cubicBezTo>
                  <a:pt x="4846" y="2448"/>
                  <a:pt x="4432" y="2468"/>
                  <a:pt x="4121" y="2481"/>
                </a:cubicBezTo>
                <a:cubicBezTo>
                  <a:pt x="3458" y="2509"/>
                  <a:pt x="3261" y="2533"/>
                  <a:pt x="3021" y="2622"/>
                </a:cubicBezTo>
                <a:cubicBezTo>
                  <a:pt x="2768" y="2716"/>
                  <a:pt x="2509" y="2945"/>
                  <a:pt x="2427" y="3136"/>
                </a:cubicBezTo>
                <a:cubicBezTo>
                  <a:pt x="2352" y="3309"/>
                  <a:pt x="2316" y="3547"/>
                  <a:pt x="2199" y="4526"/>
                </a:cubicBezTo>
                <a:cubicBezTo>
                  <a:pt x="2181" y="4681"/>
                  <a:pt x="2144" y="4935"/>
                  <a:pt x="2123" y="5090"/>
                </a:cubicBezTo>
                <a:cubicBezTo>
                  <a:pt x="2103" y="5246"/>
                  <a:pt x="2066" y="5512"/>
                  <a:pt x="2047" y="5675"/>
                </a:cubicBezTo>
                <a:cubicBezTo>
                  <a:pt x="2029" y="5838"/>
                  <a:pt x="2004" y="6077"/>
                  <a:pt x="1984" y="6209"/>
                </a:cubicBezTo>
                <a:cubicBezTo>
                  <a:pt x="1964" y="6340"/>
                  <a:pt x="1928" y="6660"/>
                  <a:pt x="1908" y="6924"/>
                </a:cubicBezTo>
                <a:cubicBezTo>
                  <a:pt x="1889" y="7188"/>
                  <a:pt x="1865" y="7452"/>
                  <a:pt x="1845" y="7508"/>
                </a:cubicBezTo>
                <a:cubicBezTo>
                  <a:pt x="1826" y="7564"/>
                  <a:pt x="1807" y="7705"/>
                  <a:pt x="1807" y="7820"/>
                </a:cubicBezTo>
                <a:cubicBezTo>
                  <a:pt x="1807" y="7936"/>
                  <a:pt x="1785" y="8084"/>
                  <a:pt x="1757" y="8153"/>
                </a:cubicBezTo>
                <a:cubicBezTo>
                  <a:pt x="1728" y="8223"/>
                  <a:pt x="1689" y="8501"/>
                  <a:pt x="1668" y="8777"/>
                </a:cubicBezTo>
                <a:cubicBezTo>
                  <a:pt x="1648" y="9049"/>
                  <a:pt x="1613" y="9371"/>
                  <a:pt x="1592" y="9503"/>
                </a:cubicBezTo>
                <a:cubicBezTo>
                  <a:pt x="1572" y="9635"/>
                  <a:pt x="1534" y="9889"/>
                  <a:pt x="1517" y="10067"/>
                </a:cubicBezTo>
                <a:cubicBezTo>
                  <a:pt x="1499" y="10245"/>
                  <a:pt x="1476" y="10482"/>
                  <a:pt x="1453" y="10591"/>
                </a:cubicBezTo>
                <a:cubicBezTo>
                  <a:pt x="1431" y="10699"/>
                  <a:pt x="1399" y="10934"/>
                  <a:pt x="1390" y="11105"/>
                </a:cubicBezTo>
                <a:cubicBezTo>
                  <a:pt x="1381" y="11275"/>
                  <a:pt x="1358" y="11422"/>
                  <a:pt x="1340" y="11437"/>
                </a:cubicBezTo>
                <a:cubicBezTo>
                  <a:pt x="1321" y="11452"/>
                  <a:pt x="1314" y="11578"/>
                  <a:pt x="1314" y="11719"/>
                </a:cubicBezTo>
                <a:cubicBezTo>
                  <a:pt x="1314" y="11860"/>
                  <a:pt x="1295" y="11986"/>
                  <a:pt x="1276" y="12001"/>
                </a:cubicBezTo>
                <a:cubicBezTo>
                  <a:pt x="1258" y="12016"/>
                  <a:pt x="1236" y="12158"/>
                  <a:pt x="1226" y="12313"/>
                </a:cubicBezTo>
                <a:cubicBezTo>
                  <a:pt x="1216" y="12469"/>
                  <a:pt x="1184" y="12705"/>
                  <a:pt x="1163" y="12837"/>
                </a:cubicBezTo>
                <a:cubicBezTo>
                  <a:pt x="1141" y="12969"/>
                  <a:pt x="1118" y="13211"/>
                  <a:pt x="1099" y="13381"/>
                </a:cubicBezTo>
                <a:cubicBezTo>
                  <a:pt x="1081" y="13552"/>
                  <a:pt x="1044" y="13818"/>
                  <a:pt x="1023" y="13966"/>
                </a:cubicBezTo>
                <a:cubicBezTo>
                  <a:pt x="1003" y="14113"/>
                  <a:pt x="979" y="14367"/>
                  <a:pt x="960" y="14530"/>
                </a:cubicBezTo>
                <a:cubicBezTo>
                  <a:pt x="942" y="14693"/>
                  <a:pt x="905" y="14949"/>
                  <a:pt x="884" y="15104"/>
                </a:cubicBezTo>
                <a:cubicBezTo>
                  <a:pt x="864" y="15259"/>
                  <a:pt x="827" y="15511"/>
                  <a:pt x="809" y="15658"/>
                </a:cubicBezTo>
                <a:cubicBezTo>
                  <a:pt x="790" y="15805"/>
                  <a:pt x="766" y="16045"/>
                  <a:pt x="745" y="16192"/>
                </a:cubicBezTo>
                <a:cubicBezTo>
                  <a:pt x="725" y="16339"/>
                  <a:pt x="688" y="16608"/>
                  <a:pt x="670" y="16786"/>
                </a:cubicBezTo>
                <a:cubicBezTo>
                  <a:pt x="651" y="16965"/>
                  <a:pt x="628" y="17187"/>
                  <a:pt x="606" y="17280"/>
                </a:cubicBezTo>
                <a:cubicBezTo>
                  <a:pt x="585" y="17373"/>
                  <a:pt x="545" y="17519"/>
                  <a:pt x="530" y="17612"/>
                </a:cubicBezTo>
                <a:cubicBezTo>
                  <a:pt x="511" y="17738"/>
                  <a:pt x="468" y="17843"/>
                  <a:pt x="353" y="17995"/>
                </a:cubicBezTo>
                <a:cubicBezTo>
                  <a:pt x="109" y="18321"/>
                  <a:pt x="0" y="18608"/>
                  <a:pt x="0" y="18922"/>
                </a:cubicBezTo>
                <a:cubicBezTo>
                  <a:pt x="-1" y="19206"/>
                  <a:pt x="32" y="19289"/>
                  <a:pt x="214" y="19456"/>
                </a:cubicBezTo>
                <a:cubicBezTo>
                  <a:pt x="313" y="19546"/>
                  <a:pt x="311" y="19552"/>
                  <a:pt x="290" y="19809"/>
                </a:cubicBezTo>
                <a:cubicBezTo>
                  <a:pt x="252" y="20282"/>
                  <a:pt x="407" y="20517"/>
                  <a:pt x="1087" y="21058"/>
                </a:cubicBezTo>
                <a:cubicBezTo>
                  <a:pt x="1432" y="21332"/>
                  <a:pt x="1803" y="21520"/>
                  <a:pt x="1984" y="21521"/>
                </a:cubicBezTo>
                <a:cubicBezTo>
                  <a:pt x="2035" y="21521"/>
                  <a:pt x="2094" y="21536"/>
                  <a:pt x="2123" y="21551"/>
                </a:cubicBezTo>
                <a:cubicBezTo>
                  <a:pt x="2200" y="21591"/>
                  <a:pt x="9848" y="21591"/>
                  <a:pt x="9898" y="21551"/>
                </a:cubicBezTo>
                <a:cubicBezTo>
                  <a:pt x="9923" y="21532"/>
                  <a:pt x="10089" y="21530"/>
                  <a:pt x="10378" y="21541"/>
                </a:cubicBezTo>
                <a:cubicBezTo>
                  <a:pt x="10620" y="21550"/>
                  <a:pt x="11007" y="21552"/>
                  <a:pt x="11251" y="21551"/>
                </a:cubicBezTo>
                <a:cubicBezTo>
                  <a:pt x="11494" y="21550"/>
                  <a:pt x="13426" y="21549"/>
                  <a:pt x="15536" y="21541"/>
                </a:cubicBezTo>
                <a:cubicBezTo>
                  <a:pt x="17647" y="21534"/>
                  <a:pt x="19396" y="21514"/>
                  <a:pt x="19417" y="21501"/>
                </a:cubicBezTo>
                <a:cubicBezTo>
                  <a:pt x="19439" y="21488"/>
                  <a:pt x="19493" y="21470"/>
                  <a:pt x="19544" y="21461"/>
                </a:cubicBezTo>
                <a:cubicBezTo>
                  <a:pt x="19594" y="21451"/>
                  <a:pt x="19744" y="21361"/>
                  <a:pt x="19872" y="21259"/>
                </a:cubicBezTo>
                <a:cubicBezTo>
                  <a:pt x="20147" y="21041"/>
                  <a:pt x="20214" y="20905"/>
                  <a:pt x="20214" y="20604"/>
                </a:cubicBezTo>
                <a:cubicBezTo>
                  <a:pt x="20214" y="20492"/>
                  <a:pt x="20232" y="20392"/>
                  <a:pt x="20252" y="20383"/>
                </a:cubicBezTo>
                <a:cubicBezTo>
                  <a:pt x="20273" y="20372"/>
                  <a:pt x="20277" y="20162"/>
                  <a:pt x="20277" y="19859"/>
                </a:cubicBezTo>
                <a:cubicBezTo>
                  <a:pt x="20277" y="19584"/>
                  <a:pt x="20297" y="19350"/>
                  <a:pt x="20315" y="19335"/>
                </a:cubicBezTo>
                <a:cubicBezTo>
                  <a:pt x="20333" y="19320"/>
                  <a:pt x="20354" y="19161"/>
                  <a:pt x="20365" y="18982"/>
                </a:cubicBezTo>
                <a:cubicBezTo>
                  <a:pt x="20376" y="18804"/>
                  <a:pt x="20409" y="18423"/>
                  <a:pt x="20429" y="18136"/>
                </a:cubicBezTo>
                <a:cubicBezTo>
                  <a:pt x="20448" y="17849"/>
                  <a:pt x="20469" y="17437"/>
                  <a:pt x="20479" y="17219"/>
                </a:cubicBezTo>
                <a:cubicBezTo>
                  <a:pt x="20490" y="17002"/>
                  <a:pt x="20511" y="16811"/>
                  <a:pt x="20530" y="16796"/>
                </a:cubicBezTo>
                <a:cubicBezTo>
                  <a:pt x="20548" y="16782"/>
                  <a:pt x="20568" y="16560"/>
                  <a:pt x="20568" y="16303"/>
                </a:cubicBezTo>
                <a:cubicBezTo>
                  <a:pt x="20568" y="16045"/>
                  <a:pt x="20587" y="15824"/>
                  <a:pt x="20606" y="15809"/>
                </a:cubicBezTo>
                <a:cubicBezTo>
                  <a:pt x="20624" y="15794"/>
                  <a:pt x="20646" y="15620"/>
                  <a:pt x="20656" y="15426"/>
                </a:cubicBezTo>
                <a:cubicBezTo>
                  <a:pt x="20689" y="14824"/>
                  <a:pt x="20744" y="14046"/>
                  <a:pt x="20783" y="13663"/>
                </a:cubicBezTo>
                <a:cubicBezTo>
                  <a:pt x="20803" y="13462"/>
                  <a:pt x="20828" y="13064"/>
                  <a:pt x="20846" y="12777"/>
                </a:cubicBezTo>
                <a:cubicBezTo>
                  <a:pt x="20864" y="12490"/>
                  <a:pt x="20901" y="12075"/>
                  <a:pt x="20922" y="11850"/>
                </a:cubicBezTo>
                <a:cubicBezTo>
                  <a:pt x="20971" y="11306"/>
                  <a:pt x="21025" y="10569"/>
                  <a:pt x="21048" y="10117"/>
                </a:cubicBezTo>
                <a:cubicBezTo>
                  <a:pt x="21058" y="9916"/>
                  <a:pt x="21080" y="9739"/>
                  <a:pt x="21099" y="9724"/>
                </a:cubicBezTo>
                <a:cubicBezTo>
                  <a:pt x="21117" y="9710"/>
                  <a:pt x="21135" y="9488"/>
                  <a:pt x="21137" y="9231"/>
                </a:cubicBezTo>
                <a:cubicBezTo>
                  <a:pt x="21138" y="8974"/>
                  <a:pt x="21155" y="8613"/>
                  <a:pt x="21174" y="8435"/>
                </a:cubicBezTo>
                <a:cubicBezTo>
                  <a:pt x="21194" y="8257"/>
                  <a:pt x="21219" y="7846"/>
                  <a:pt x="21238" y="7528"/>
                </a:cubicBezTo>
                <a:cubicBezTo>
                  <a:pt x="21257" y="7210"/>
                  <a:pt x="21295" y="6781"/>
                  <a:pt x="21314" y="6571"/>
                </a:cubicBezTo>
                <a:cubicBezTo>
                  <a:pt x="21332" y="6362"/>
                  <a:pt x="21357" y="5964"/>
                  <a:pt x="21377" y="5685"/>
                </a:cubicBezTo>
                <a:cubicBezTo>
                  <a:pt x="21397" y="5405"/>
                  <a:pt x="21433" y="4993"/>
                  <a:pt x="21453" y="4768"/>
                </a:cubicBezTo>
                <a:cubicBezTo>
                  <a:pt x="21567" y="3438"/>
                  <a:pt x="21599" y="2678"/>
                  <a:pt x="21554" y="2642"/>
                </a:cubicBezTo>
                <a:cubicBezTo>
                  <a:pt x="21533" y="2626"/>
                  <a:pt x="21516" y="2589"/>
                  <a:pt x="21516" y="2562"/>
                </a:cubicBezTo>
                <a:cubicBezTo>
                  <a:pt x="21516" y="2492"/>
                  <a:pt x="21391" y="2316"/>
                  <a:pt x="21263" y="2209"/>
                </a:cubicBezTo>
                <a:cubicBezTo>
                  <a:pt x="21139" y="2106"/>
                  <a:pt x="20789" y="1947"/>
                  <a:pt x="20681" y="1947"/>
                </a:cubicBezTo>
                <a:cubicBezTo>
                  <a:pt x="20641" y="1947"/>
                  <a:pt x="20591" y="1931"/>
                  <a:pt x="20580" y="1917"/>
                </a:cubicBezTo>
                <a:cubicBezTo>
                  <a:pt x="20570" y="1903"/>
                  <a:pt x="20520" y="1887"/>
                  <a:pt x="20467" y="1877"/>
                </a:cubicBezTo>
                <a:cubicBezTo>
                  <a:pt x="20413" y="1866"/>
                  <a:pt x="20304" y="1842"/>
                  <a:pt x="20226" y="1826"/>
                </a:cubicBezTo>
                <a:cubicBezTo>
                  <a:pt x="20148" y="1810"/>
                  <a:pt x="20005" y="1790"/>
                  <a:pt x="19898" y="1776"/>
                </a:cubicBezTo>
                <a:cubicBezTo>
                  <a:pt x="19791" y="1762"/>
                  <a:pt x="19644" y="1746"/>
                  <a:pt x="19569" y="1736"/>
                </a:cubicBezTo>
                <a:cubicBezTo>
                  <a:pt x="19491" y="1725"/>
                  <a:pt x="19398" y="1728"/>
                  <a:pt x="19354" y="1746"/>
                </a:cubicBezTo>
                <a:cubicBezTo>
                  <a:pt x="19312" y="1763"/>
                  <a:pt x="19061" y="1778"/>
                  <a:pt x="18798" y="1786"/>
                </a:cubicBezTo>
                <a:cubicBezTo>
                  <a:pt x="18060" y="1809"/>
                  <a:pt x="17062" y="1854"/>
                  <a:pt x="16535" y="1887"/>
                </a:cubicBezTo>
                <a:cubicBezTo>
                  <a:pt x="16272" y="1903"/>
                  <a:pt x="15754" y="1934"/>
                  <a:pt x="15385" y="1947"/>
                </a:cubicBezTo>
                <a:cubicBezTo>
                  <a:pt x="15015" y="1961"/>
                  <a:pt x="14646" y="1977"/>
                  <a:pt x="14563" y="1988"/>
                </a:cubicBezTo>
                <a:cubicBezTo>
                  <a:pt x="14437" y="2004"/>
                  <a:pt x="14411" y="1996"/>
                  <a:pt x="14411" y="1957"/>
                </a:cubicBezTo>
                <a:cubicBezTo>
                  <a:pt x="14411" y="1801"/>
                  <a:pt x="14027" y="1474"/>
                  <a:pt x="13779" y="1413"/>
                </a:cubicBezTo>
                <a:cubicBezTo>
                  <a:pt x="13707" y="1396"/>
                  <a:pt x="13617" y="1369"/>
                  <a:pt x="13577" y="1353"/>
                </a:cubicBezTo>
                <a:cubicBezTo>
                  <a:pt x="13505" y="1325"/>
                  <a:pt x="13321" y="1326"/>
                  <a:pt x="12616" y="1373"/>
                </a:cubicBezTo>
                <a:cubicBezTo>
                  <a:pt x="12336" y="1392"/>
                  <a:pt x="12287" y="1389"/>
                  <a:pt x="12287" y="1353"/>
                </a:cubicBezTo>
                <a:cubicBezTo>
                  <a:pt x="12288" y="1301"/>
                  <a:pt x="12368" y="1107"/>
                  <a:pt x="12401" y="1081"/>
                </a:cubicBezTo>
                <a:cubicBezTo>
                  <a:pt x="12461" y="1033"/>
                  <a:pt x="12413" y="813"/>
                  <a:pt x="12313" y="638"/>
                </a:cubicBezTo>
                <a:cubicBezTo>
                  <a:pt x="12254" y="536"/>
                  <a:pt x="12211" y="440"/>
                  <a:pt x="12211" y="426"/>
                </a:cubicBezTo>
                <a:cubicBezTo>
                  <a:pt x="12211" y="383"/>
                  <a:pt x="11900" y="172"/>
                  <a:pt x="11744" y="114"/>
                </a:cubicBezTo>
                <a:cubicBezTo>
                  <a:pt x="11472" y="12"/>
                  <a:pt x="11235" y="-9"/>
                  <a:pt x="10619" y="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2217764" y="4953045"/>
            <a:ext cx="77564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800"/>
              <a:buFont typeface="Montserrat SemiBold"/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создать сайт, полезный для учеников вашей школы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1. Выбор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1" cy="39989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6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{C819E628-620E-481E-94A4-C71E01EAEB6B}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chemeClr val="lt1"/>
                        </a:highlight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05" name="Google Shape;1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2777529" y="1729385"/>
            <a:ext cx="929759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727450" y="1096925"/>
            <a:ext cx="10627960" cy="342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Выберу цель и определю задачи для следующих смен</a:t>
            </a:r>
            <a:endParaRPr/>
          </a:p>
        </p:txBody>
      </p:sp>
      <p:pic>
        <p:nvPicPr>
          <p:cNvPr descr="Изображение"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1267400" y="4219100"/>
            <a:ext cx="4638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6-21 октября -  Осенняя встреча мастерских: открытие проекта в ОО, выбор мастерских  и первое занятие (общее содержание для всех мастерских).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7101307" y="4295982"/>
            <a:ext cx="48498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23-28 октября - Второе  занятие мастерских. Выбор задач и планирование работы на смене “Оптимизм”. 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Изображение" id="119" name="Google Shape;11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4122" y="4402707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76882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2. Оптимизм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26" name="Google Shape;1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222" y="433670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1267395" y="3820376"/>
            <a:ext cx="4849801" cy="1046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Разработать концепцию своего лонгрида.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Определить отличительные особенности вашего сайта, выбрать стиль и дизайн</a:t>
            </a:r>
            <a:endParaRPr/>
          </a:p>
        </p:txBody>
      </p:sp>
      <p:sp>
        <p:nvSpPr>
          <p:cNvPr id="128" name="Google Shape;128;p7"/>
          <p:cNvSpPr txBox="1"/>
          <p:nvPr/>
        </p:nvSpPr>
        <p:spPr>
          <a:xfrm>
            <a:off x="1267395" y="5298609"/>
            <a:ext cx="4849801" cy="14772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Создать свой одностраничный сайт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Проанализировать готовые решения по выбранной теме, разработать эскиз своего сайта, подобрать материалы, отредактировать содержание, получить первичные навыки работы с платформой Tilda, «собрать» лонгрид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756244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p7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{C819E628-620E-481E-94A4-C71E01EAEB6B}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31" name="Google Shape;13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5423445" y="1729385"/>
            <a:ext cx="6651676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686262" y="1040705"/>
            <a:ext cx="1062796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Разработаю концепцию своего лонгрида.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Создам свой одностраничный сайт</a:t>
            </a:r>
            <a:endParaRPr/>
          </a:p>
        </p:txBody>
      </p:sp>
      <p:pic>
        <p:nvPicPr>
          <p:cNvPr descr="Изображение" id="142" name="Google Shape;14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7149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7030944" y="4258012"/>
            <a:ext cx="4597716" cy="1692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1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решить задачу?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создавать сайты: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https://youcan.vbudushee.ru/season3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t/>
            </a:r>
            <a:endParaRPr b="0" i="0" sz="14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Руководство по созданию сайтов: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https://tilda.education/how-to-build-website</a:t>
            </a: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0" i="0" sz="14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34329" y="1689328"/>
            <a:ext cx="2662735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49" name="Google Shape;1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3. Жизнестойкость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814" y="419380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1239647" y="3750231"/>
            <a:ext cx="5091101" cy="1261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Выявить актуальные проблемы для идеи сайта.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Составить список вопросов, провести опрос среди одноклассников и учеников школы, проанализировать обратную связь и определить тему и формат сайта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3" name="Google Shape;153;p8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{C819E628-620E-481E-94A4-C71E01EAEB6B}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54" name="Google Shape;15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9339659" y="1729385"/>
            <a:ext cx="273546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727450" y="1028415"/>
            <a:ext cx="10627960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Выявлю актуальные проблемы для идеи сайта.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Создам полезный для учеников класса лонгрид</a:t>
            </a:r>
            <a:endParaRPr/>
          </a:p>
        </p:txBody>
      </p:sp>
      <p:pic>
        <p:nvPicPr>
          <p:cNvPr descr="Изображение" id="165" name="Google Shape;16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5823" y="4739336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6963967" y="3601334"/>
            <a:ext cx="4146786" cy="4000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34329" y="1689328"/>
            <a:ext cx="529322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1156819" y="5238858"/>
            <a:ext cx="5065677" cy="1261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В. Создать полезный для учеников класса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лонгрид.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Проанализировать готовые решения по выбранной теме, разработать концепцию сайта и его эскиз, подобрать материалы, отредактировать содержание, «собрать» лонгрид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69" name="Google Shape;1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814" y="5595109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6963967" y="4090908"/>
            <a:ext cx="498713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создавать сайты: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https://youcan.vbudushee.ru/season3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SWOT-анализ: </a:t>
            </a:r>
            <a:r>
              <a:rPr b="0" i="0" lang="en-US" sz="1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https://teacher.vbudushee.ru/files/uploads/b4eea97d27de04c39310b182537356c4.pdf</a:t>
            </a:r>
            <a:r>
              <a:rPr b="0" i="0" lang="en-US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Интеллект-карты: </a:t>
            </a:r>
            <a:r>
              <a:rPr b="0" i="0" lang="en-US" sz="1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https://teacher.vbudushee.ru/files/uploads/f6f794f31ed48c680b8584a9ab9fc105.pdf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75" name="Google Shape;1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4. Мастерство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9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{C819E628-620E-481E-94A4-C71E01EAEB6B}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78" name="Google Shape;17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7" name="Google Shape;18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12573" y="4711493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6886432" y="3537082"/>
            <a:ext cx="5282100" cy="3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Вводный курс для конференции «Крона.Junior»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«Проектируй 5-6 класс»: </a:t>
            </a: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https://nano-grad.ru/academy/courses/course.php?id=787762&amp;type_id=4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Вводный курс для конференции «Крона.Junior»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«Проектируй 7-8 класс»: </a:t>
            </a: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https://nano-grad.ru/academy/courses/course.php?id=787763&amp;type_id=4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Вводный курс для конференции «КронаJunior»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«Проектируй. 9-11 класс»: </a:t>
            </a:r>
            <a:r>
              <a:rPr b="0" i="0" lang="en-US" sz="14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https://nano-grad.ru/academy/courses/course.php?id=787764&amp;type_id=4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34329" y="1689328"/>
            <a:ext cx="9229925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554787" y="1076131"/>
            <a:ext cx="11334971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Создам сайт, полезный для учеников школы.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или конференции </a:t>
            </a:r>
            <a:endParaRPr/>
          </a:p>
        </p:txBody>
      </p:sp>
      <p:pic>
        <p:nvPicPr>
          <p:cNvPr descr="Изображение" id="191" name="Google Shape;191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7234" y="4000987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1292806" y="3665133"/>
            <a:ext cx="4849801" cy="1261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Общешкольное событие “Фестиваль мастерских”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Познакомьте посетителей фестиваля мастерских с результатами работы мастерской на протяжении года.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1292807" y="5002832"/>
            <a:ext cx="4849801" cy="12618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Представление исследовательской или проектной работы на всероссийской конференции. 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опыт реализации проекта своего сайта в школе. Примите участие во всероссийской конференции школьников.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94" name="Google Shape;194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7234" y="5445524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